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1200" y="-256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9040E4BA8AC22A13-5thgra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iegel5th.weebly.com/" TargetMode="External"/><Relationship Id="rId5" Type="http://schemas.openxmlformats.org/officeDocument/2006/relationships/hyperlink" Target="http://mces5th.weebly.com/" TargetMode="External"/><Relationship Id="rId4" Type="http://schemas.openxmlformats.org/officeDocument/2006/relationships/hyperlink" Target="mailto:msiegel@wcps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60975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KG Eyes Wide Open"/>
                <a:cs typeface="KG Eyes Wide Open"/>
              </a:rPr>
              <a:t>Ms. Siegel’s Newsletter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095" y="2094435"/>
            <a:ext cx="209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Shadows Into Light"/>
                <a:cs typeface="Shadows Into Light"/>
              </a:rPr>
              <a:t>December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576509"/>
            <a:ext cx="2676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What are we Learning?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712322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37530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Stay Connected!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1945" y="3241067"/>
            <a:ext cx="304619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Shadows Into Light"/>
                <a:cs typeface="Shadows Into Light"/>
              </a:rPr>
              <a:t>Welcome back from track-out! December will be a busy, but fun, month! The Sign-up Genius for our Holiday Learning Experience was sent in an email, but the link is below as well. </a:t>
            </a:r>
            <a:r>
              <a:rPr lang="en-US" sz="1300" dirty="0">
                <a:latin typeface="Shadows Into Light"/>
                <a:cs typeface="Shadows Into Light"/>
                <a:hlinkClick r:id="rId3"/>
              </a:rPr>
              <a:t>https://www.signupgenius.com/go/9040E4BA8AC22A13-5thgrade</a:t>
            </a:r>
            <a:r>
              <a:rPr lang="en-US" sz="1300" dirty="0">
                <a:latin typeface="Shadows Into Light"/>
                <a:cs typeface="Shadows Into Light"/>
              </a:rPr>
              <a:t> As a reminder, my website is listed on the bottom of this newsletter and it is updated weekly with the homework, upcoming tests, and other information.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3624" y="3357831"/>
            <a:ext cx="29155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Language Arts: </a:t>
            </a:r>
            <a:r>
              <a:rPr lang="en-US" sz="1600" dirty="0">
                <a:latin typeface="Shadows Into Light"/>
                <a:cs typeface="Shadows Into Light"/>
              </a:rPr>
              <a:t>We are continuing our study of biodiversity in the rainforest through reading </a:t>
            </a:r>
            <a:r>
              <a:rPr lang="en-US" sz="1600" u="sng" dirty="0">
                <a:latin typeface="Shadows Into Light"/>
                <a:cs typeface="Shadows Into Light"/>
              </a:rPr>
              <a:t>The Most Beautiful Roof in the World. </a:t>
            </a:r>
          </a:p>
          <a:p>
            <a:endParaRPr lang="en-US" sz="1600" dirty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Math: </a:t>
            </a:r>
            <a:r>
              <a:rPr lang="en-US" sz="1600" dirty="0">
                <a:latin typeface="Shadows Into Light"/>
                <a:cs typeface="Shadows Into Light"/>
              </a:rPr>
              <a:t>We will be continuing our unit on place value and metric measurement. 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2270" y="6083204"/>
            <a:ext cx="2705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>
              <a:latin typeface="Shadows Into Light"/>
              <a:cs typeface="Shadows Into Light"/>
            </a:endParaRPr>
          </a:p>
          <a:p>
            <a:r>
              <a:rPr lang="en-US" sz="1600" b="1" dirty="0">
                <a:latin typeface="Shadows Into Light"/>
                <a:cs typeface="Shadows Into Light"/>
              </a:rPr>
              <a:t>December 9</a:t>
            </a:r>
            <a:r>
              <a:rPr lang="en-US" sz="1600" b="1" baseline="30000" dirty="0">
                <a:latin typeface="Shadows Into Light"/>
                <a:cs typeface="Shadows Into Light"/>
              </a:rPr>
              <a:t>th</a:t>
            </a:r>
            <a:r>
              <a:rPr lang="en-US" sz="1600" b="1" dirty="0">
                <a:latin typeface="Shadows Into Light"/>
                <a:cs typeface="Shadows Into Light"/>
              </a:rPr>
              <a:t>: </a:t>
            </a:r>
            <a:r>
              <a:rPr lang="en-US" sz="1600" dirty="0">
                <a:latin typeface="Shadows Into Light"/>
                <a:cs typeface="Shadows Into Light"/>
              </a:rPr>
              <a:t>First day back!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December 20</a:t>
            </a:r>
            <a:r>
              <a:rPr lang="en-US" sz="1600" b="1" baseline="30000" dirty="0">
                <a:latin typeface="Shadows Into Light"/>
                <a:cs typeface="Shadows Into Light"/>
              </a:rPr>
              <a:t>th</a:t>
            </a:r>
            <a:r>
              <a:rPr lang="en-US" sz="1600" b="1" dirty="0">
                <a:latin typeface="Shadows Into Light"/>
                <a:cs typeface="Shadows Into Light"/>
              </a:rPr>
              <a:t>: </a:t>
            </a:r>
            <a:r>
              <a:rPr lang="en-US" sz="1600" dirty="0">
                <a:latin typeface="Shadows Into Light"/>
                <a:cs typeface="Shadows Into Light"/>
              </a:rPr>
              <a:t>5</a:t>
            </a:r>
            <a:r>
              <a:rPr lang="en-US" sz="1600" baseline="30000" dirty="0">
                <a:latin typeface="Shadows Into Light"/>
                <a:cs typeface="Shadows Into Light"/>
              </a:rPr>
              <a:t>th</a:t>
            </a:r>
            <a:r>
              <a:rPr lang="en-US" sz="1600" dirty="0">
                <a:latin typeface="Shadows Into Light"/>
                <a:cs typeface="Shadows Into Light"/>
              </a:rPr>
              <a:t> Grade Holiday Learning Experience 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December 23</a:t>
            </a:r>
            <a:r>
              <a:rPr lang="en-US" sz="1600" b="1" baseline="30000" dirty="0">
                <a:latin typeface="Shadows Into Light"/>
                <a:cs typeface="Shadows Into Light"/>
              </a:rPr>
              <a:t>rd</a:t>
            </a:r>
            <a:r>
              <a:rPr lang="en-US" sz="1600" b="1" dirty="0">
                <a:latin typeface="Shadows Into Light"/>
                <a:cs typeface="Shadows Into Light"/>
              </a:rPr>
              <a:t>  – January 1</a:t>
            </a:r>
            <a:r>
              <a:rPr lang="en-US" sz="1600" b="1" baseline="30000" dirty="0">
                <a:latin typeface="Shadows Into Light"/>
                <a:cs typeface="Shadows Into Light"/>
              </a:rPr>
              <a:t>st</a:t>
            </a:r>
            <a:r>
              <a:rPr lang="en-US" sz="1600" b="1" dirty="0">
                <a:latin typeface="Shadows Into Light"/>
                <a:cs typeface="Shadows Into Light"/>
              </a:rPr>
              <a:t>: </a:t>
            </a:r>
            <a:r>
              <a:rPr lang="en-US" sz="1600" dirty="0">
                <a:latin typeface="Shadows Into Light"/>
                <a:cs typeface="Shadows Into Light"/>
              </a:rPr>
              <a:t>No School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1945" y="8215922"/>
            <a:ext cx="27689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Shadows Into Light"/>
                <a:cs typeface="Shadows Into Light"/>
              </a:rPr>
              <a:t>Email: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4"/>
              </a:rPr>
              <a:t>msiegel@wcpss.net</a:t>
            </a:r>
            <a:endParaRPr lang="en-US" sz="1300" dirty="0">
              <a:latin typeface="Shadows Into Light"/>
              <a:cs typeface="Shadows Into Light"/>
            </a:endParaRPr>
          </a:p>
          <a:p>
            <a:r>
              <a:rPr lang="en-US" sz="1300" b="1" dirty="0">
                <a:latin typeface="Shadows Into Light"/>
                <a:cs typeface="Shadows Into Light"/>
              </a:rPr>
              <a:t>Website: </a:t>
            </a:r>
          </a:p>
          <a:p>
            <a:pPr lvl="1"/>
            <a:r>
              <a:rPr lang="en-US" sz="1300" dirty="0">
                <a:hlinkClick r:id="rId5"/>
              </a:rPr>
              <a:t>http://mces5th.weebly.com/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6"/>
              </a:rPr>
              <a:t>https://siegel5th.weebly.com/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E564A3-3D2F-4418-B5A6-388D6D211C70}"/>
              </a:ext>
            </a:extLst>
          </p:cNvPr>
          <p:cNvSpPr/>
          <p:nvPr/>
        </p:nvSpPr>
        <p:spPr>
          <a:xfrm>
            <a:off x="3710868" y="5849936"/>
            <a:ext cx="31540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Social Studies: </a:t>
            </a:r>
            <a:r>
              <a:rPr lang="en-US" sz="1600" dirty="0">
                <a:latin typeface="Shadows Into Light"/>
                <a:cs typeface="Shadows Into Light"/>
              </a:rPr>
              <a:t>We are beginning our unit on the Revolutionary War.</a:t>
            </a:r>
          </a:p>
          <a:p>
            <a:endParaRPr lang="en-US" sz="1600" dirty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Homework: </a:t>
            </a:r>
            <a:r>
              <a:rPr lang="en-US" sz="1600" dirty="0">
                <a:latin typeface="Shadows Into Light"/>
                <a:cs typeface="Shadows Into Light"/>
              </a:rPr>
              <a:t>Homework is assigned Mon.-Thurs. and consists of a combination of math, science/social studies, or language arts work. </a:t>
            </a:r>
            <a:r>
              <a:rPr lang="en-US" sz="1600" b="1" dirty="0">
                <a:latin typeface="Shadows Into Light"/>
                <a:cs typeface="Shadows Into Light"/>
              </a:rPr>
              <a:t>Students are expected to read for 20 minutes each night and record what they read in their agenda.</a:t>
            </a:r>
            <a:endParaRPr lang="en-US" sz="1600" dirty="0">
              <a:latin typeface="Shadows Into Light"/>
              <a:cs typeface="Shadows In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244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Madalyn Siegel</cp:lastModifiedBy>
  <cp:revision>35</cp:revision>
  <dcterms:created xsi:type="dcterms:W3CDTF">2014-08-14T15:08:47Z</dcterms:created>
  <dcterms:modified xsi:type="dcterms:W3CDTF">2019-12-04T15:46:15Z</dcterms:modified>
</cp:coreProperties>
</file>