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95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0" d="100"/>
          <a:sy n="60" d="100"/>
        </p:scale>
        <p:origin x="1938" y="-660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03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879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06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84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945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48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8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5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86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596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59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0B881-AF0D-7048-8594-855D4CAAAA8E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21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siegel@wcpss.ne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siegel5th.weebly.com/" TargetMode="External"/><Relationship Id="rId4" Type="http://schemas.openxmlformats.org/officeDocument/2006/relationships/hyperlink" Target="http://mces5th.weebly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851649" y="553968"/>
            <a:ext cx="609750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latin typeface="KG Eyes Wide Open"/>
                <a:cs typeface="KG Eyes Wide Open"/>
              </a:rPr>
              <a:t>Ms. Siegel’s Newsletter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57095" y="2094435"/>
            <a:ext cx="20920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latin typeface="Shadows Into Light"/>
                <a:cs typeface="Shadows Into Light"/>
              </a:rPr>
              <a:t>February 2020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79564" y="2500304"/>
            <a:ext cx="31540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Shadows Into Light"/>
                <a:cs typeface="Shadows Into Light"/>
              </a:rPr>
              <a:t>Message from</a:t>
            </a:r>
          </a:p>
          <a:p>
            <a:pPr algn="ctr"/>
            <a:r>
              <a:rPr lang="en-US" sz="2400" b="1" dirty="0">
                <a:latin typeface="Shadows Into Light"/>
                <a:cs typeface="Shadows Into Light"/>
              </a:rPr>
              <a:t>the Teacher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46595" y="2576509"/>
            <a:ext cx="26765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Shadows Into Light"/>
                <a:cs typeface="Shadows Into Light"/>
              </a:rPr>
              <a:t>What are we Learning?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19060" y="5665270"/>
            <a:ext cx="2456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Shadows Into Light"/>
                <a:cs typeface="Shadows Into Light"/>
              </a:rPr>
              <a:t>Important Dates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41945" y="7837530"/>
            <a:ext cx="26401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Shadows Into Light"/>
                <a:cs typeface="Shadows Into Light"/>
              </a:rPr>
              <a:t>Stay Connected!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033624" y="3357831"/>
            <a:ext cx="291553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en-US" sz="1600" b="1" dirty="0">
                <a:latin typeface="Shadows Into Light"/>
                <a:cs typeface="Shadows Into Light"/>
              </a:rPr>
              <a:t>Language Arts: </a:t>
            </a:r>
            <a:r>
              <a:rPr lang="en-US" sz="1600" dirty="0">
                <a:latin typeface="Shadows Into Light"/>
                <a:cs typeface="Shadows Into Light"/>
              </a:rPr>
              <a:t>We are continuing our unit on Athlete Leaders of Social Change.</a:t>
            </a:r>
            <a:endParaRPr lang="en-US" sz="1600" u="sng" dirty="0">
              <a:latin typeface="Shadows Into Light"/>
              <a:cs typeface="Shadows Into Light"/>
            </a:endParaRPr>
          </a:p>
          <a:p>
            <a:pPr marL="285750" indent="-285750">
              <a:buFont typeface="Wingdings" charset="2"/>
              <a:buChar char="ü"/>
            </a:pPr>
            <a:r>
              <a:rPr lang="en-US" sz="1600" b="1" dirty="0">
                <a:latin typeface="Shadows Into Light"/>
                <a:cs typeface="Shadows Into Light"/>
              </a:rPr>
              <a:t>Math: </a:t>
            </a:r>
            <a:r>
              <a:rPr lang="en-US" sz="1600" dirty="0">
                <a:latin typeface="Shadows Into Light"/>
                <a:cs typeface="Shadows Into Light"/>
              </a:rPr>
              <a:t>We are beginning to add and subtract fractions and mixed numbers using a variety of strategies.</a:t>
            </a:r>
          </a:p>
          <a:p>
            <a:endParaRPr lang="en-US" dirty="0">
              <a:latin typeface="Shadows Into Light"/>
              <a:cs typeface="Shadows Into Ligh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89398" y="6158980"/>
            <a:ext cx="2820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Shadows Into Light"/>
                <a:cs typeface="Shadows Into Light"/>
              </a:rPr>
              <a:t>2/7: </a:t>
            </a:r>
            <a:r>
              <a:rPr lang="en-US" sz="1600" dirty="0">
                <a:latin typeface="Shadows Into Light"/>
                <a:cs typeface="Shadows Into Light"/>
              </a:rPr>
              <a:t>Father/daughter dance</a:t>
            </a:r>
          </a:p>
          <a:p>
            <a:r>
              <a:rPr lang="en-US" sz="1600" b="1" dirty="0">
                <a:latin typeface="Shadows Into Light"/>
                <a:cs typeface="Shadows Into Light"/>
              </a:rPr>
              <a:t>2/17-3/9: </a:t>
            </a:r>
            <a:r>
              <a:rPr lang="en-US" sz="1600" dirty="0">
                <a:latin typeface="Shadows Into Light"/>
                <a:cs typeface="Shadows Into Light"/>
              </a:rPr>
              <a:t>Track-out</a:t>
            </a:r>
          </a:p>
          <a:p>
            <a:r>
              <a:rPr lang="en-US" sz="1600" b="1" dirty="0">
                <a:latin typeface="Shadows Into Light"/>
                <a:cs typeface="Shadows Into Light"/>
              </a:rPr>
              <a:t>3/10-3/13: </a:t>
            </a:r>
            <a:r>
              <a:rPr lang="en-US" sz="1600" dirty="0">
                <a:latin typeface="Shadows Into Light"/>
                <a:cs typeface="Shadows Into Light"/>
              </a:rPr>
              <a:t>Read Across America Week</a:t>
            </a:r>
          </a:p>
          <a:p>
            <a:r>
              <a:rPr lang="en-US" sz="1600" b="1" dirty="0">
                <a:latin typeface="Shadows Into Light"/>
                <a:cs typeface="Shadows Into Light"/>
              </a:rPr>
              <a:t>3/18: </a:t>
            </a:r>
            <a:r>
              <a:rPr lang="en-US" sz="1600" dirty="0">
                <a:latin typeface="Shadows Into Light"/>
                <a:cs typeface="Shadows Into Light"/>
              </a:rPr>
              <a:t>NC Museum of History field trip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27147" y="8296251"/>
            <a:ext cx="274526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>
                <a:latin typeface="Shadows Into Light"/>
                <a:cs typeface="Shadows Into Light"/>
              </a:rPr>
              <a:t>Email:</a:t>
            </a:r>
            <a:r>
              <a:rPr lang="en-US" sz="1300" dirty="0">
                <a:latin typeface="Shadows Into Light"/>
                <a:cs typeface="Shadows Into Light"/>
              </a:rPr>
              <a:t> </a:t>
            </a:r>
            <a:r>
              <a:rPr lang="en-US" sz="1300" dirty="0">
                <a:latin typeface="Shadows Into Light"/>
                <a:cs typeface="Shadows Into Light"/>
                <a:hlinkClick r:id="rId3"/>
              </a:rPr>
              <a:t>msiegel@wcpss.net</a:t>
            </a:r>
            <a:endParaRPr lang="en-US" sz="1300" dirty="0">
              <a:latin typeface="Shadows Into Light"/>
              <a:cs typeface="Shadows Into Light"/>
            </a:endParaRPr>
          </a:p>
          <a:p>
            <a:r>
              <a:rPr lang="en-US" sz="1300" b="1" dirty="0">
                <a:latin typeface="Shadows Into Light"/>
                <a:cs typeface="Shadows Into Light"/>
              </a:rPr>
              <a:t>Website: </a:t>
            </a:r>
          </a:p>
          <a:p>
            <a:pPr lvl="1"/>
            <a:r>
              <a:rPr lang="en-US" sz="1300" dirty="0">
                <a:hlinkClick r:id="rId4"/>
              </a:rPr>
              <a:t>http://mces5th.weebly.com/</a:t>
            </a:r>
            <a:r>
              <a:rPr lang="en-US" sz="1300" dirty="0">
                <a:latin typeface="Shadows Into Light"/>
                <a:cs typeface="Shadows Into Light"/>
              </a:rPr>
              <a:t> </a:t>
            </a:r>
            <a:r>
              <a:rPr lang="en-US" sz="1300" dirty="0">
                <a:latin typeface="Shadows Into Light"/>
                <a:cs typeface="Shadows Into Light"/>
                <a:hlinkClick r:id="rId5"/>
              </a:rPr>
              <a:t>https://siegel5th.weebly.com/</a:t>
            </a:r>
            <a:r>
              <a:rPr lang="en-US" sz="1300" dirty="0">
                <a:latin typeface="Shadows Into Light"/>
                <a:cs typeface="Shadows Into Light"/>
              </a:rPr>
              <a:t>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4E564A3-3D2F-4418-B5A6-388D6D211C70}"/>
              </a:ext>
            </a:extLst>
          </p:cNvPr>
          <p:cNvSpPr/>
          <p:nvPr/>
        </p:nvSpPr>
        <p:spPr>
          <a:xfrm>
            <a:off x="3672409" y="5788381"/>
            <a:ext cx="322342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en-US" sz="1600" b="1" dirty="0">
                <a:latin typeface="Shadows Into Light"/>
                <a:cs typeface="Shadows Into Light"/>
              </a:rPr>
              <a:t>Science: </a:t>
            </a:r>
            <a:r>
              <a:rPr lang="en-US" sz="1600" dirty="0">
                <a:latin typeface="Shadows Into Light"/>
                <a:cs typeface="Shadows Into Light"/>
              </a:rPr>
              <a:t>We are learning about force and motion this quarter.</a:t>
            </a:r>
          </a:p>
          <a:p>
            <a:pPr marL="285750" indent="-285750">
              <a:buFont typeface="Wingdings" charset="2"/>
              <a:buChar char="ü"/>
            </a:pPr>
            <a:r>
              <a:rPr lang="en-US" sz="1600" b="1" dirty="0">
                <a:latin typeface="Shadows Into Light"/>
                <a:cs typeface="Shadows Into Light"/>
              </a:rPr>
              <a:t>Social Studies: </a:t>
            </a:r>
            <a:r>
              <a:rPr lang="en-US" sz="1600" dirty="0">
                <a:latin typeface="Shadows Into Light"/>
                <a:cs typeface="Shadows Into Light"/>
              </a:rPr>
              <a:t>Throughout this quarter we will be covering westward expansion and the United States government.</a:t>
            </a:r>
          </a:p>
          <a:p>
            <a:pPr marL="285750" indent="-285750">
              <a:buFont typeface="Wingdings" charset="2"/>
              <a:buChar char="ü"/>
            </a:pPr>
            <a:r>
              <a:rPr lang="en-US" sz="1600" b="1" dirty="0">
                <a:latin typeface="Shadows Into Light"/>
                <a:cs typeface="Shadows Into Light"/>
              </a:rPr>
              <a:t>Homework: </a:t>
            </a:r>
            <a:r>
              <a:rPr lang="en-US" sz="1600" dirty="0">
                <a:latin typeface="Shadows Into Light"/>
                <a:cs typeface="Shadows Into Light"/>
              </a:rPr>
              <a:t>Homework is assigned Mon.-Thurs. and consists of a combination of math, science, and/or language arts work. </a:t>
            </a:r>
            <a:r>
              <a:rPr lang="en-US" sz="1600" b="1" dirty="0">
                <a:latin typeface="Shadows Into Light"/>
                <a:cs typeface="Shadows Into Light"/>
              </a:rPr>
              <a:t>Students are expected to read for 20 minutes each night and record what they read in their agenda.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88D20B-9054-4F28-80A0-CC78DDE159FB}"/>
              </a:ext>
            </a:extLst>
          </p:cNvPr>
          <p:cNvSpPr txBox="1"/>
          <p:nvPr/>
        </p:nvSpPr>
        <p:spPr>
          <a:xfrm>
            <a:off x="911540" y="3280167"/>
            <a:ext cx="31090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We are well into our third quarter! Interims will go home on Tuesday, February 4</a:t>
            </a:r>
            <a:r>
              <a:rPr lang="en-US" sz="1600" baseline="30000" dirty="0"/>
              <a:t>th</a:t>
            </a:r>
            <a:r>
              <a:rPr lang="en-US" sz="1600" dirty="0"/>
              <a:t>. Please don’t hesitate to email me if you have any questions or concerns. As a reminder, all homework and upcoming tests are posted on my class website, listed at the bottom of this newsletter. </a:t>
            </a:r>
          </a:p>
        </p:txBody>
      </p:sp>
    </p:spTree>
    <p:extLst>
      <p:ext uri="{BB962C8B-B14F-4D97-AF65-F5344CB8AC3E}">
        <p14:creationId xmlns:p14="http://schemas.microsoft.com/office/powerpoint/2010/main" val="3945066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233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KG Eyes Wide Open</vt:lpstr>
      <vt:lpstr>Shadows Into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Levine</dc:creator>
  <cp:lastModifiedBy>Madalyn Siegel</cp:lastModifiedBy>
  <cp:revision>47</cp:revision>
  <dcterms:created xsi:type="dcterms:W3CDTF">2014-08-14T15:08:47Z</dcterms:created>
  <dcterms:modified xsi:type="dcterms:W3CDTF">2020-02-03T12:35:34Z</dcterms:modified>
</cp:coreProperties>
</file>