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95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0" d="100"/>
          <a:sy n="70" d="100"/>
        </p:scale>
        <p:origin x="1686" y="-1302"/>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F0B881-AF0D-7048-8594-855D4CAAAA8E}" type="datetimeFigureOut">
              <a:rPr lang="en-US" smtClean="0"/>
              <a:t>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468703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F0B881-AF0D-7048-8594-855D4CAAAA8E}" type="datetimeFigureOut">
              <a:rPr lang="en-US" smtClean="0"/>
              <a:t>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3323879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F0B881-AF0D-7048-8594-855D4CAAAA8E}" type="datetimeFigureOut">
              <a:rPr lang="en-US" smtClean="0"/>
              <a:t>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3214006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F0B881-AF0D-7048-8594-855D4CAAAA8E}" type="datetimeFigureOut">
              <a:rPr lang="en-US" smtClean="0"/>
              <a:t>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430084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F0B881-AF0D-7048-8594-855D4CAAAA8E}" type="datetimeFigureOut">
              <a:rPr lang="en-US" smtClean="0"/>
              <a:t>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2116945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F0B881-AF0D-7048-8594-855D4CAAAA8E}" type="datetimeFigureOut">
              <a:rPr lang="en-US" smtClean="0"/>
              <a:t>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815048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0F0B881-AF0D-7048-8594-855D4CAAAA8E}" type="datetimeFigureOut">
              <a:rPr lang="en-US" smtClean="0"/>
              <a:t>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18988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F0B881-AF0D-7048-8594-855D4CAAAA8E}" type="datetimeFigureOut">
              <a:rPr lang="en-US" smtClean="0"/>
              <a:t>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27075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F0B881-AF0D-7048-8594-855D4CAAAA8E}" type="datetimeFigureOut">
              <a:rPr lang="en-US" smtClean="0"/>
              <a:t>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566886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F0B881-AF0D-7048-8594-855D4CAAAA8E}" type="datetimeFigureOut">
              <a:rPr lang="en-US" smtClean="0"/>
              <a:t>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350359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F0B881-AF0D-7048-8594-855D4CAAAA8E}" type="datetimeFigureOut">
              <a:rPr lang="en-US" smtClean="0"/>
              <a:t>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1126259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20F0B881-AF0D-7048-8594-855D4CAAAA8E}" type="datetimeFigureOut">
              <a:rPr lang="en-US" smtClean="0"/>
              <a:t>1/3/2020</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779B4903-6F1A-1F4E-AEB8-CD40D9C90940}" type="slidenum">
              <a:rPr lang="en-US" smtClean="0"/>
              <a:t>‹#›</a:t>
            </a:fld>
            <a:endParaRPr lang="en-US"/>
          </a:p>
        </p:txBody>
      </p:sp>
    </p:spTree>
    <p:extLst>
      <p:ext uri="{BB962C8B-B14F-4D97-AF65-F5344CB8AC3E}">
        <p14:creationId xmlns:p14="http://schemas.microsoft.com/office/powerpoint/2010/main" val="4032921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siegel@wcpss.net"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siegel5th.weebly.com/" TargetMode="External"/><Relationship Id="rId4" Type="http://schemas.openxmlformats.org/officeDocument/2006/relationships/hyperlink" Target="http://mces5th.weebly.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4" name="TextBox 23"/>
          <p:cNvSpPr txBox="1"/>
          <p:nvPr/>
        </p:nvSpPr>
        <p:spPr>
          <a:xfrm>
            <a:off x="851649" y="553968"/>
            <a:ext cx="6097507" cy="2123658"/>
          </a:xfrm>
          <a:prstGeom prst="rect">
            <a:avLst/>
          </a:prstGeom>
          <a:noFill/>
        </p:spPr>
        <p:txBody>
          <a:bodyPr wrap="square" rtlCol="0">
            <a:spAutoFit/>
          </a:bodyPr>
          <a:lstStyle/>
          <a:p>
            <a:r>
              <a:rPr lang="en-US" sz="6600" dirty="0">
                <a:latin typeface="KG Eyes Wide Open"/>
                <a:cs typeface="KG Eyes Wide Open"/>
              </a:rPr>
              <a:t>Ms. Siegel’s Newsletter</a:t>
            </a:r>
          </a:p>
        </p:txBody>
      </p:sp>
      <p:sp>
        <p:nvSpPr>
          <p:cNvPr id="9" name="TextBox 8"/>
          <p:cNvSpPr txBox="1"/>
          <p:nvPr/>
        </p:nvSpPr>
        <p:spPr>
          <a:xfrm>
            <a:off x="4857095" y="2094435"/>
            <a:ext cx="2092061" cy="400110"/>
          </a:xfrm>
          <a:prstGeom prst="rect">
            <a:avLst/>
          </a:prstGeom>
          <a:noFill/>
        </p:spPr>
        <p:txBody>
          <a:bodyPr wrap="square" rtlCol="0">
            <a:spAutoFit/>
          </a:bodyPr>
          <a:lstStyle/>
          <a:p>
            <a:pPr algn="r"/>
            <a:r>
              <a:rPr lang="en-US" sz="2000" dirty="0">
                <a:latin typeface="Shadows Into Light"/>
                <a:cs typeface="Shadows Into Light"/>
              </a:rPr>
              <a:t>January 2020</a:t>
            </a:r>
          </a:p>
        </p:txBody>
      </p:sp>
      <p:sp>
        <p:nvSpPr>
          <p:cNvPr id="10" name="TextBox 9"/>
          <p:cNvSpPr txBox="1"/>
          <p:nvPr/>
        </p:nvSpPr>
        <p:spPr>
          <a:xfrm>
            <a:off x="879564" y="2500304"/>
            <a:ext cx="3154060" cy="830997"/>
          </a:xfrm>
          <a:prstGeom prst="rect">
            <a:avLst/>
          </a:prstGeom>
          <a:noFill/>
        </p:spPr>
        <p:txBody>
          <a:bodyPr wrap="square" rtlCol="0">
            <a:spAutoFit/>
          </a:bodyPr>
          <a:lstStyle/>
          <a:p>
            <a:pPr algn="ctr"/>
            <a:r>
              <a:rPr lang="en-US" sz="2400" b="1" dirty="0">
                <a:latin typeface="Shadows Into Light"/>
                <a:cs typeface="Shadows Into Light"/>
              </a:rPr>
              <a:t>Message from</a:t>
            </a:r>
          </a:p>
          <a:p>
            <a:pPr algn="ctr"/>
            <a:r>
              <a:rPr lang="en-US" sz="2400" b="1" dirty="0">
                <a:latin typeface="Shadows Into Light"/>
                <a:cs typeface="Shadows Into Light"/>
              </a:rPr>
              <a:t>the Teacher</a:t>
            </a:r>
          </a:p>
        </p:txBody>
      </p:sp>
      <p:sp>
        <p:nvSpPr>
          <p:cNvPr id="21" name="TextBox 20"/>
          <p:cNvSpPr txBox="1"/>
          <p:nvPr/>
        </p:nvSpPr>
        <p:spPr>
          <a:xfrm>
            <a:off x="4146595" y="2576509"/>
            <a:ext cx="2676568" cy="830997"/>
          </a:xfrm>
          <a:prstGeom prst="rect">
            <a:avLst/>
          </a:prstGeom>
          <a:noFill/>
        </p:spPr>
        <p:txBody>
          <a:bodyPr wrap="square" rtlCol="0">
            <a:spAutoFit/>
          </a:bodyPr>
          <a:lstStyle/>
          <a:p>
            <a:pPr algn="ctr"/>
            <a:r>
              <a:rPr lang="en-US" sz="2400" b="1" dirty="0">
                <a:latin typeface="Shadows Into Light"/>
                <a:cs typeface="Shadows Into Light"/>
              </a:rPr>
              <a:t>What are we Learning?</a:t>
            </a:r>
          </a:p>
        </p:txBody>
      </p:sp>
      <p:sp>
        <p:nvSpPr>
          <p:cNvPr id="22" name="TextBox 21"/>
          <p:cNvSpPr txBox="1"/>
          <p:nvPr/>
        </p:nvSpPr>
        <p:spPr>
          <a:xfrm>
            <a:off x="1019060" y="5665270"/>
            <a:ext cx="2456276" cy="461665"/>
          </a:xfrm>
          <a:prstGeom prst="rect">
            <a:avLst/>
          </a:prstGeom>
          <a:noFill/>
        </p:spPr>
        <p:txBody>
          <a:bodyPr wrap="square" rtlCol="0">
            <a:spAutoFit/>
          </a:bodyPr>
          <a:lstStyle/>
          <a:p>
            <a:pPr algn="ctr"/>
            <a:r>
              <a:rPr lang="en-US" sz="2400" b="1" dirty="0">
                <a:latin typeface="Shadows Into Light"/>
                <a:cs typeface="Shadows Into Light"/>
              </a:rPr>
              <a:t>Important Dates</a:t>
            </a:r>
          </a:p>
        </p:txBody>
      </p:sp>
      <p:sp>
        <p:nvSpPr>
          <p:cNvPr id="26" name="TextBox 25"/>
          <p:cNvSpPr txBox="1"/>
          <p:nvPr/>
        </p:nvSpPr>
        <p:spPr>
          <a:xfrm>
            <a:off x="941945" y="7837530"/>
            <a:ext cx="2640102" cy="461665"/>
          </a:xfrm>
          <a:prstGeom prst="rect">
            <a:avLst/>
          </a:prstGeom>
          <a:noFill/>
        </p:spPr>
        <p:txBody>
          <a:bodyPr wrap="square" rtlCol="0">
            <a:spAutoFit/>
          </a:bodyPr>
          <a:lstStyle/>
          <a:p>
            <a:pPr algn="ctr"/>
            <a:r>
              <a:rPr lang="en-US" sz="2400" b="1" dirty="0">
                <a:latin typeface="Shadows Into Light"/>
                <a:cs typeface="Shadows Into Light"/>
              </a:rPr>
              <a:t>Stay Connected!</a:t>
            </a:r>
          </a:p>
        </p:txBody>
      </p:sp>
      <p:sp>
        <p:nvSpPr>
          <p:cNvPr id="27" name="TextBox 26"/>
          <p:cNvSpPr txBox="1"/>
          <p:nvPr/>
        </p:nvSpPr>
        <p:spPr>
          <a:xfrm>
            <a:off x="974406" y="3314609"/>
            <a:ext cx="3046196" cy="2400657"/>
          </a:xfrm>
          <a:prstGeom prst="rect">
            <a:avLst/>
          </a:prstGeom>
          <a:noFill/>
        </p:spPr>
        <p:txBody>
          <a:bodyPr wrap="square" rtlCol="0">
            <a:spAutoFit/>
          </a:bodyPr>
          <a:lstStyle/>
          <a:p>
            <a:pPr algn="ctr"/>
            <a:r>
              <a:rPr lang="en-US" sz="1500" dirty="0">
                <a:latin typeface="Shadows Into Light"/>
                <a:cs typeface="Shadows Into Light"/>
              </a:rPr>
              <a:t>Thank you for all of your support with our Holiday Learning Experience! We could not have done it without the help of so many parents volunteering their time and sending things in. Now we are ending our second quarter and are beginning quarter three. Report cards will go home on Tuesday, January 14</a:t>
            </a:r>
            <a:r>
              <a:rPr lang="en-US" sz="1500" baseline="30000" dirty="0">
                <a:latin typeface="Shadows Into Light"/>
                <a:cs typeface="Shadows Into Light"/>
              </a:rPr>
              <a:t>th</a:t>
            </a:r>
            <a:r>
              <a:rPr lang="en-US" sz="1500" dirty="0">
                <a:latin typeface="Shadows Into Light"/>
                <a:cs typeface="Shadows Into Light"/>
              </a:rPr>
              <a:t> in Tuesday folders.</a:t>
            </a:r>
          </a:p>
        </p:txBody>
      </p:sp>
      <p:sp>
        <p:nvSpPr>
          <p:cNvPr id="28" name="TextBox 27"/>
          <p:cNvSpPr txBox="1"/>
          <p:nvPr/>
        </p:nvSpPr>
        <p:spPr>
          <a:xfrm>
            <a:off x="4033624" y="3357831"/>
            <a:ext cx="2915532" cy="2092881"/>
          </a:xfrm>
          <a:prstGeom prst="rect">
            <a:avLst/>
          </a:prstGeom>
          <a:noFill/>
        </p:spPr>
        <p:txBody>
          <a:bodyPr wrap="square" rtlCol="0">
            <a:spAutoFit/>
          </a:bodyPr>
          <a:lstStyle/>
          <a:p>
            <a:pPr marL="285750" indent="-285750">
              <a:buFont typeface="Wingdings" charset="2"/>
              <a:buChar char="ü"/>
            </a:pPr>
            <a:r>
              <a:rPr lang="en-US" sz="1600" b="1" dirty="0">
                <a:latin typeface="Shadows Into Light"/>
                <a:cs typeface="Shadows Into Light"/>
              </a:rPr>
              <a:t>Language Arts: </a:t>
            </a:r>
            <a:r>
              <a:rPr lang="en-US" sz="1600" dirty="0">
                <a:latin typeface="Shadows Into Light"/>
                <a:cs typeface="Shadows Into Light"/>
              </a:rPr>
              <a:t>We are beginning our unit on Athlete Leaders of Social Change.</a:t>
            </a:r>
            <a:endParaRPr lang="en-US" sz="1600" u="sng" dirty="0">
              <a:latin typeface="Shadows Into Light"/>
              <a:cs typeface="Shadows Into Light"/>
            </a:endParaRPr>
          </a:p>
          <a:p>
            <a:pPr marL="285750" indent="-285750">
              <a:buFont typeface="Wingdings" charset="2"/>
              <a:buChar char="ü"/>
            </a:pPr>
            <a:r>
              <a:rPr lang="en-US" sz="1600" b="1" dirty="0">
                <a:latin typeface="Shadows Into Light"/>
                <a:cs typeface="Shadows Into Light"/>
              </a:rPr>
              <a:t>Math: </a:t>
            </a:r>
            <a:r>
              <a:rPr lang="en-US" sz="1600" dirty="0">
                <a:latin typeface="Shadows Into Light"/>
                <a:cs typeface="Shadows Into Light"/>
              </a:rPr>
              <a:t>We are continuing to learn about decimals and will begin adding and subtracting decimals in the third quarter.</a:t>
            </a:r>
          </a:p>
          <a:p>
            <a:endParaRPr lang="en-US" dirty="0">
              <a:latin typeface="Shadows Into Light"/>
              <a:cs typeface="Shadows Into Light"/>
            </a:endParaRPr>
          </a:p>
        </p:txBody>
      </p:sp>
      <p:sp>
        <p:nvSpPr>
          <p:cNvPr id="29" name="TextBox 28"/>
          <p:cNvSpPr txBox="1"/>
          <p:nvPr/>
        </p:nvSpPr>
        <p:spPr>
          <a:xfrm>
            <a:off x="851650" y="6035566"/>
            <a:ext cx="2820760" cy="2308324"/>
          </a:xfrm>
          <a:prstGeom prst="rect">
            <a:avLst/>
          </a:prstGeom>
          <a:noFill/>
        </p:spPr>
        <p:txBody>
          <a:bodyPr wrap="square" rtlCol="0">
            <a:spAutoFit/>
          </a:bodyPr>
          <a:lstStyle/>
          <a:p>
            <a:endParaRPr lang="en-US" b="1" dirty="0">
              <a:latin typeface="Shadows Into Light"/>
              <a:cs typeface="Shadows Into Light"/>
            </a:endParaRPr>
          </a:p>
          <a:p>
            <a:r>
              <a:rPr lang="en-US" b="1" dirty="0">
                <a:latin typeface="Shadows Into Light"/>
                <a:cs typeface="Shadows Into Light"/>
              </a:rPr>
              <a:t>1/14: </a:t>
            </a:r>
            <a:r>
              <a:rPr lang="en-US" dirty="0">
                <a:latin typeface="Shadows Into Light"/>
                <a:cs typeface="Shadows Into Light"/>
              </a:rPr>
              <a:t>Report cards go home</a:t>
            </a:r>
          </a:p>
          <a:p>
            <a:r>
              <a:rPr lang="en-US" b="1" dirty="0">
                <a:latin typeface="Shadows Into Light"/>
                <a:cs typeface="Shadows Into Light"/>
              </a:rPr>
              <a:t>1/20: </a:t>
            </a:r>
            <a:r>
              <a:rPr lang="en-US">
                <a:latin typeface="Shadows Into Light"/>
                <a:cs typeface="Shadows Into Light"/>
              </a:rPr>
              <a:t>No </a:t>
            </a:r>
            <a:r>
              <a:rPr lang="en-US" dirty="0">
                <a:latin typeface="Shadows Into Light"/>
                <a:cs typeface="Shadows Into Light"/>
              </a:rPr>
              <a:t>s</a:t>
            </a:r>
            <a:r>
              <a:rPr lang="en-US">
                <a:latin typeface="Shadows Into Light"/>
                <a:cs typeface="Shadows Into Light"/>
              </a:rPr>
              <a:t>chool</a:t>
            </a:r>
            <a:endParaRPr lang="en-US" dirty="0">
              <a:latin typeface="Shadows Into Light"/>
              <a:cs typeface="Shadows Into Light"/>
            </a:endParaRPr>
          </a:p>
          <a:p>
            <a:r>
              <a:rPr lang="en-US" b="1" dirty="0">
                <a:latin typeface="Shadows Into Light"/>
                <a:cs typeface="Shadows Into Light"/>
              </a:rPr>
              <a:t>1/29: </a:t>
            </a:r>
            <a:r>
              <a:rPr lang="en-US" dirty="0">
                <a:latin typeface="Shadows Into Light"/>
                <a:cs typeface="Shadows Into Light"/>
              </a:rPr>
              <a:t>Picture Day</a:t>
            </a:r>
          </a:p>
          <a:p>
            <a:r>
              <a:rPr lang="en-US" b="1" dirty="0">
                <a:latin typeface="Shadows Into Light"/>
                <a:cs typeface="Shadows Into Light"/>
              </a:rPr>
              <a:t>1/30: </a:t>
            </a:r>
            <a:r>
              <a:rPr lang="en-US" dirty="0">
                <a:latin typeface="Shadows Into Light"/>
                <a:cs typeface="Shadows Into Light"/>
              </a:rPr>
              <a:t>Talent Show</a:t>
            </a:r>
          </a:p>
          <a:p>
            <a:endParaRPr lang="en-US" dirty="0">
              <a:latin typeface="Shadows Into Light"/>
              <a:cs typeface="Shadows Into Light"/>
            </a:endParaRPr>
          </a:p>
          <a:p>
            <a:endParaRPr lang="en-US" dirty="0">
              <a:latin typeface="Shadows Into Light"/>
              <a:cs typeface="Shadows Into Light"/>
            </a:endParaRPr>
          </a:p>
          <a:p>
            <a:endParaRPr lang="en-US" dirty="0">
              <a:latin typeface="Shadows Into Light"/>
              <a:cs typeface="Shadows Into Light"/>
            </a:endParaRPr>
          </a:p>
        </p:txBody>
      </p:sp>
      <p:sp>
        <p:nvSpPr>
          <p:cNvPr id="31" name="TextBox 30"/>
          <p:cNvSpPr txBox="1"/>
          <p:nvPr/>
        </p:nvSpPr>
        <p:spPr>
          <a:xfrm>
            <a:off x="927147" y="8296251"/>
            <a:ext cx="2745262" cy="892552"/>
          </a:xfrm>
          <a:prstGeom prst="rect">
            <a:avLst/>
          </a:prstGeom>
          <a:noFill/>
        </p:spPr>
        <p:txBody>
          <a:bodyPr wrap="square" rtlCol="0">
            <a:spAutoFit/>
          </a:bodyPr>
          <a:lstStyle/>
          <a:p>
            <a:r>
              <a:rPr lang="en-US" sz="1300" b="1" dirty="0">
                <a:latin typeface="Shadows Into Light"/>
                <a:cs typeface="Shadows Into Light"/>
              </a:rPr>
              <a:t>Email:</a:t>
            </a:r>
            <a:r>
              <a:rPr lang="en-US" sz="1300" dirty="0">
                <a:latin typeface="Shadows Into Light"/>
                <a:cs typeface="Shadows Into Light"/>
              </a:rPr>
              <a:t> </a:t>
            </a:r>
            <a:r>
              <a:rPr lang="en-US" sz="1300" dirty="0">
                <a:latin typeface="Shadows Into Light"/>
                <a:cs typeface="Shadows Into Light"/>
                <a:hlinkClick r:id="rId3"/>
              </a:rPr>
              <a:t>msiegel@wcpss.net</a:t>
            </a:r>
            <a:endParaRPr lang="en-US" sz="1300" dirty="0">
              <a:latin typeface="Shadows Into Light"/>
              <a:cs typeface="Shadows Into Light"/>
            </a:endParaRPr>
          </a:p>
          <a:p>
            <a:r>
              <a:rPr lang="en-US" sz="1300" b="1" dirty="0">
                <a:latin typeface="Shadows Into Light"/>
                <a:cs typeface="Shadows Into Light"/>
              </a:rPr>
              <a:t>Website: </a:t>
            </a:r>
          </a:p>
          <a:p>
            <a:pPr lvl="1"/>
            <a:r>
              <a:rPr lang="en-US" sz="1300" dirty="0">
                <a:hlinkClick r:id="rId4"/>
              </a:rPr>
              <a:t>http://mces5th.weebly.com/</a:t>
            </a:r>
            <a:r>
              <a:rPr lang="en-US" sz="1300" dirty="0">
                <a:latin typeface="Shadows Into Light"/>
                <a:cs typeface="Shadows Into Light"/>
              </a:rPr>
              <a:t> </a:t>
            </a:r>
            <a:r>
              <a:rPr lang="en-US" sz="1300" dirty="0">
                <a:latin typeface="Shadows Into Light"/>
                <a:cs typeface="Shadows Into Light"/>
                <a:hlinkClick r:id="rId5"/>
              </a:rPr>
              <a:t>https://siegel5th.weebly.com/</a:t>
            </a:r>
            <a:r>
              <a:rPr lang="en-US" sz="1300" dirty="0">
                <a:latin typeface="Shadows Into Light"/>
                <a:cs typeface="Shadows Into Light"/>
              </a:rPr>
              <a:t> </a:t>
            </a:r>
          </a:p>
        </p:txBody>
      </p:sp>
      <p:sp>
        <p:nvSpPr>
          <p:cNvPr id="2" name="Rectangle 1">
            <a:extLst>
              <a:ext uri="{FF2B5EF4-FFF2-40B4-BE49-F238E27FC236}">
                <a16:creationId xmlns:a16="http://schemas.microsoft.com/office/drawing/2014/main" id="{44E564A3-3D2F-4418-B5A6-388D6D211C70}"/>
              </a:ext>
            </a:extLst>
          </p:cNvPr>
          <p:cNvSpPr/>
          <p:nvPr/>
        </p:nvSpPr>
        <p:spPr>
          <a:xfrm>
            <a:off x="3672409" y="5788381"/>
            <a:ext cx="3223429" cy="3323987"/>
          </a:xfrm>
          <a:prstGeom prst="rect">
            <a:avLst/>
          </a:prstGeom>
        </p:spPr>
        <p:txBody>
          <a:bodyPr wrap="square">
            <a:spAutoFit/>
          </a:bodyPr>
          <a:lstStyle/>
          <a:p>
            <a:pPr marL="285750" indent="-285750">
              <a:buFont typeface="Wingdings" charset="2"/>
              <a:buChar char="ü"/>
            </a:pPr>
            <a:r>
              <a:rPr lang="en-US" sz="1500" b="1" dirty="0">
                <a:latin typeface="Shadows Into Light"/>
                <a:cs typeface="Shadows Into Light"/>
              </a:rPr>
              <a:t>Science: </a:t>
            </a:r>
            <a:r>
              <a:rPr lang="en-US" sz="1500" dirty="0">
                <a:latin typeface="Shadows Into Light"/>
                <a:cs typeface="Shadows Into Light"/>
              </a:rPr>
              <a:t>We are learning about Motion and Design this quarter.</a:t>
            </a:r>
          </a:p>
          <a:p>
            <a:pPr marL="285750" indent="-285750">
              <a:buFont typeface="Wingdings" charset="2"/>
              <a:buChar char="ü"/>
            </a:pPr>
            <a:r>
              <a:rPr lang="en-US" sz="1500" b="1" dirty="0">
                <a:latin typeface="Shadows Into Light"/>
                <a:cs typeface="Shadows Into Light"/>
              </a:rPr>
              <a:t>Social Studies: </a:t>
            </a:r>
            <a:r>
              <a:rPr lang="en-US" sz="1500" dirty="0">
                <a:latin typeface="Shadows Into Light"/>
                <a:cs typeface="Shadows Into Light"/>
              </a:rPr>
              <a:t>Throughout this quarter we will be covering westward expansion and the United States government.</a:t>
            </a:r>
          </a:p>
          <a:p>
            <a:pPr marL="285750" indent="-285750">
              <a:buFont typeface="Wingdings" charset="2"/>
              <a:buChar char="ü"/>
            </a:pPr>
            <a:r>
              <a:rPr lang="en-US" sz="1500" b="1" dirty="0">
                <a:latin typeface="Shadows Into Light"/>
                <a:cs typeface="Shadows Into Light"/>
              </a:rPr>
              <a:t>Homework: </a:t>
            </a:r>
            <a:r>
              <a:rPr lang="en-US" sz="1500" dirty="0">
                <a:latin typeface="Shadows Into Light"/>
                <a:cs typeface="Shadows Into Light"/>
              </a:rPr>
              <a:t>Homework is assigned Mon.-Thurs. and consists of a combination of math, science/social studies, or language arts work. </a:t>
            </a:r>
            <a:r>
              <a:rPr lang="en-US" sz="1500" b="1" dirty="0">
                <a:latin typeface="Shadows Into Light"/>
                <a:cs typeface="Shadows Into Light"/>
              </a:rPr>
              <a:t>Students are expected to read for 20 minutes each night and record what they read in their agenda.</a:t>
            </a:r>
          </a:p>
        </p:txBody>
      </p:sp>
    </p:spTree>
    <p:extLst>
      <p:ext uri="{BB962C8B-B14F-4D97-AF65-F5344CB8AC3E}">
        <p14:creationId xmlns:p14="http://schemas.microsoft.com/office/powerpoint/2010/main" val="3945066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461</TotalTime>
  <Words>236</Words>
  <Application>Microsoft Office PowerPoint</Application>
  <PresentationFormat>Custom</PresentationFormat>
  <Paragraphs>22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KG Eyes Wide Open</vt:lpstr>
      <vt:lpstr>Shadows Into Light</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Levine</dc:creator>
  <cp:lastModifiedBy>Madalyn Siegel</cp:lastModifiedBy>
  <cp:revision>45</cp:revision>
  <dcterms:created xsi:type="dcterms:W3CDTF">2014-08-14T15:08:47Z</dcterms:created>
  <dcterms:modified xsi:type="dcterms:W3CDTF">2020-01-03T12:58:26Z</dcterms:modified>
</cp:coreProperties>
</file>