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1938" y="-55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siegel@wcpss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iegel5th.weebly.com/" TargetMode="External"/><Relationship Id="rId4" Type="http://schemas.openxmlformats.org/officeDocument/2006/relationships/hyperlink" Target="http://mces5th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51649" y="553968"/>
            <a:ext cx="60975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KG Eyes Wide Open"/>
                <a:cs typeface="KG Eyes Wide Open"/>
              </a:rPr>
              <a:t>Ms. Siegel’s Newsletter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7095" y="2094435"/>
            <a:ext cx="2092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Shadows Into Light"/>
                <a:cs typeface="Shadows Into Light"/>
              </a:rPr>
              <a:t>November 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9564" y="2500304"/>
            <a:ext cx="3154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Message from</a:t>
            </a:r>
          </a:p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the Teacher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46595" y="2576509"/>
            <a:ext cx="2676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What are we Learning?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9060" y="5712322"/>
            <a:ext cx="245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Important Dates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1945" y="7837530"/>
            <a:ext cx="2640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Stay Connected!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41945" y="3241067"/>
            <a:ext cx="304619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Shadows Into Light"/>
                <a:cs typeface="Shadows Into Light"/>
              </a:rPr>
              <a:t>It is hard to believe that we are in November and are halfway through the second quarter! We track-out on November 8th. Track-out is a great time to practice skills that have been challenging so far this year and working on math facts would be very helpful for all students. As a reminder, my website is listed on the bottom of this newsletter and it is updated weekly with the homework, upcoming tests, and other information.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33624" y="3357831"/>
            <a:ext cx="29155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b="1" dirty="0">
                <a:latin typeface="Shadows Into Light"/>
                <a:cs typeface="Shadows Into Light"/>
              </a:rPr>
              <a:t>Language Arts: </a:t>
            </a:r>
            <a:r>
              <a:rPr lang="en-US" sz="1400" dirty="0">
                <a:latin typeface="Shadows Into Light"/>
                <a:cs typeface="Shadows Into Light"/>
              </a:rPr>
              <a:t>We are continuing our study of biodiversity in the rainforest through reading </a:t>
            </a:r>
            <a:r>
              <a:rPr lang="en-US" sz="1400" u="sng" dirty="0">
                <a:latin typeface="Shadows Into Light"/>
                <a:cs typeface="Shadows Into Light"/>
              </a:rPr>
              <a:t>The Most Beautiful Roof in the World. </a:t>
            </a:r>
            <a:endParaRPr lang="en-US" sz="1400" dirty="0">
              <a:latin typeface="Shadows Into Light"/>
              <a:cs typeface="Shadows Into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b="1" dirty="0">
                <a:latin typeface="Shadows Into Light"/>
                <a:cs typeface="Shadows Into Light"/>
              </a:rPr>
              <a:t>Math: </a:t>
            </a:r>
            <a:r>
              <a:rPr lang="en-US" sz="1400" dirty="0">
                <a:latin typeface="Shadows Into Light"/>
                <a:cs typeface="Shadows Into Light"/>
              </a:rPr>
              <a:t>We will continue to use models to multiply and divide fractions and will be starting our unit on metric conversions soon. </a:t>
            </a:r>
          </a:p>
          <a:p>
            <a:endParaRPr lang="en-US" dirty="0">
              <a:latin typeface="Shadows Into Light"/>
              <a:cs typeface="Shadows In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2270" y="6083204"/>
            <a:ext cx="2705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>
              <a:latin typeface="Shadows Into Light"/>
              <a:cs typeface="Shadows Into Light"/>
            </a:endParaRPr>
          </a:p>
          <a:p>
            <a:r>
              <a:rPr lang="en-US" sz="1600" b="1" dirty="0">
                <a:latin typeface="Shadows Into Light"/>
                <a:cs typeface="Shadows Into Light"/>
              </a:rPr>
              <a:t>November 11 – December 6: </a:t>
            </a:r>
            <a:r>
              <a:rPr lang="en-US" sz="1600" dirty="0">
                <a:latin typeface="Shadows Into Light"/>
                <a:cs typeface="Shadows Into Light"/>
              </a:rPr>
              <a:t>Track-out!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41945" y="8215922"/>
            <a:ext cx="276892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Shadows Into Light"/>
                <a:cs typeface="Shadows Into Light"/>
              </a:rPr>
              <a:t>Email:</a:t>
            </a:r>
            <a:r>
              <a:rPr lang="en-US" sz="1300" dirty="0">
                <a:latin typeface="Shadows Into Light"/>
                <a:cs typeface="Shadows Into Light"/>
              </a:rPr>
              <a:t> </a:t>
            </a:r>
            <a:r>
              <a:rPr lang="en-US" sz="1300" dirty="0">
                <a:latin typeface="Shadows Into Light"/>
                <a:cs typeface="Shadows Into Light"/>
                <a:hlinkClick r:id="rId3"/>
              </a:rPr>
              <a:t>msiegel@wcpss.net</a:t>
            </a:r>
            <a:endParaRPr lang="en-US" sz="1300" dirty="0">
              <a:latin typeface="Shadows Into Light"/>
              <a:cs typeface="Shadows Into Light"/>
            </a:endParaRPr>
          </a:p>
          <a:p>
            <a:r>
              <a:rPr lang="en-US" sz="1300" b="1" dirty="0">
                <a:latin typeface="Shadows Into Light"/>
                <a:cs typeface="Shadows Into Light"/>
              </a:rPr>
              <a:t>Website: </a:t>
            </a:r>
          </a:p>
          <a:p>
            <a:pPr lvl="1"/>
            <a:r>
              <a:rPr lang="en-US" sz="1300" dirty="0">
                <a:hlinkClick r:id="rId4"/>
              </a:rPr>
              <a:t>http://mces5th.weebly.com/</a:t>
            </a:r>
            <a:r>
              <a:rPr lang="en-US" sz="1300" dirty="0">
                <a:latin typeface="Shadows Into Light"/>
                <a:cs typeface="Shadows Into Light"/>
              </a:rPr>
              <a:t> </a:t>
            </a:r>
            <a:r>
              <a:rPr lang="en-US" sz="1300" dirty="0">
                <a:latin typeface="Shadows Into Light"/>
                <a:cs typeface="Shadows Into Light"/>
                <a:hlinkClick r:id="rId5"/>
              </a:rPr>
              <a:t>https://siegel5th.weebly.com/</a:t>
            </a:r>
            <a:r>
              <a:rPr lang="en-US" sz="1300" dirty="0">
                <a:latin typeface="Shadows Into Light"/>
                <a:cs typeface="Shadows Into Light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E564A3-3D2F-4418-B5A6-388D6D211C70}"/>
              </a:ext>
            </a:extLst>
          </p:cNvPr>
          <p:cNvSpPr/>
          <p:nvPr/>
        </p:nvSpPr>
        <p:spPr>
          <a:xfrm>
            <a:off x="3710868" y="5849936"/>
            <a:ext cx="31540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b="1" dirty="0">
                <a:latin typeface="Shadows Into Light"/>
                <a:cs typeface="Shadows Into Light"/>
              </a:rPr>
              <a:t>Science: </a:t>
            </a:r>
            <a:r>
              <a:rPr lang="en-US" dirty="0">
                <a:latin typeface="Shadows Into Light"/>
                <a:cs typeface="Shadows Into Light"/>
              </a:rPr>
              <a:t>We are continuing our unit on Genetics and Human Body Systems.</a:t>
            </a:r>
          </a:p>
          <a:p>
            <a:pPr marL="285750" indent="-285750">
              <a:buFont typeface="Wingdings" charset="2"/>
              <a:buChar char="ü"/>
            </a:pPr>
            <a:r>
              <a:rPr lang="en-US" b="1" dirty="0">
                <a:latin typeface="Shadows Into Light"/>
                <a:cs typeface="Shadows Into Light"/>
              </a:rPr>
              <a:t>Homework: </a:t>
            </a:r>
            <a:r>
              <a:rPr lang="en-US" dirty="0">
                <a:latin typeface="Shadows Into Light"/>
                <a:cs typeface="Shadows Into Light"/>
              </a:rPr>
              <a:t>Homework is assigned Mon.-Thurs. and consists of a combination of math, science/social studies, or language arts work. </a:t>
            </a:r>
            <a:r>
              <a:rPr lang="en-US" b="1" dirty="0">
                <a:latin typeface="Shadows Into Light"/>
                <a:cs typeface="Shadows Into Light"/>
              </a:rPr>
              <a:t>Students are expected to read for 20 minutes each night and record what they read in their agenda.</a:t>
            </a:r>
            <a:endParaRPr lang="en-US" dirty="0">
              <a:latin typeface="Shadows Into Light"/>
              <a:cs typeface="Shadows In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94506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243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KG Eyes Wide Open</vt:lpstr>
      <vt:lpstr>Shadows Into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Levine</dc:creator>
  <cp:lastModifiedBy>Madalyn Siegel</cp:lastModifiedBy>
  <cp:revision>32</cp:revision>
  <dcterms:created xsi:type="dcterms:W3CDTF">2014-08-14T15:08:47Z</dcterms:created>
  <dcterms:modified xsi:type="dcterms:W3CDTF">2019-10-30T17:58:58Z</dcterms:modified>
</cp:coreProperties>
</file>