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395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0" d="100"/>
          <a:sy n="70" d="100"/>
        </p:scale>
        <p:origin x="1686" y="48"/>
      </p:cViewPr>
      <p:guideLst>
        <p:guide orient="horz" pos="3168"/>
        <p:guide pos="244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4"/>
            <a:ext cx="6606540" cy="21560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0B881-AF0D-7048-8594-855D4CAAAA8E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B4903-6F1A-1F4E-AEB8-CD40D9C90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703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0B881-AF0D-7048-8594-855D4CAAAA8E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B4903-6F1A-1F4E-AEB8-CD40D9C90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879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790281" y="591397"/>
            <a:ext cx="1485662" cy="1258697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0598" y="591397"/>
            <a:ext cx="4330144" cy="1258697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0B881-AF0D-7048-8594-855D4CAAAA8E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B4903-6F1A-1F4E-AEB8-CD40D9C90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006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0B881-AF0D-7048-8594-855D4CAAAA8E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B4903-6F1A-1F4E-AEB8-CD40D9C90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084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0B881-AF0D-7048-8594-855D4CAAAA8E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B4903-6F1A-1F4E-AEB8-CD40D9C90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945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0597" y="3441277"/>
            <a:ext cx="2907903" cy="973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68040" y="3441277"/>
            <a:ext cx="2907904" cy="973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0B881-AF0D-7048-8594-855D4CAAAA8E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B4903-6F1A-1F4E-AEB8-CD40D9C90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048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9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9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0B881-AF0D-7048-8594-855D4CAAAA8E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B4903-6F1A-1F4E-AEB8-CD40D9C90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831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0B881-AF0D-7048-8594-855D4CAAAA8E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B4903-6F1A-1F4E-AEB8-CD40D9C90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5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0B881-AF0D-7048-8594-855D4CAAAA8E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B4903-6F1A-1F4E-AEB8-CD40D9C90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886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0473"/>
            <a:ext cx="2557066" cy="170434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2" y="400474"/>
            <a:ext cx="4344988" cy="858456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0" y="2104814"/>
            <a:ext cx="2557066" cy="68802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0B881-AF0D-7048-8594-855D4CAAAA8E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B4903-6F1A-1F4E-AEB8-CD40D9C90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596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0"/>
            <a:ext cx="4663440" cy="83121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7"/>
            <a:ext cx="4663440" cy="6035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6"/>
            <a:ext cx="4663440" cy="11804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0B881-AF0D-7048-8594-855D4CAAAA8E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B4903-6F1A-1F4E-AEB8-CD40D9C90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259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1"/>
            <a:ext cx="6995160" cy="6638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F0B881-AF0D-7048-8594-855D4CAAAA8E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7"/>
            <a:ext cx="24612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9B4903-6F1A-1F4E-AEB8-CD40D9C90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921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siegel@wcpss.net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siegel5th.weebly.com/" TargetMode="External"/><Relationship Id="rId4" Type="http://schemas.openxmlformats.org/officeDocument/2006/relationships/hyperlink" Target="http://mces5th.weebly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>
            <a:off x="851649" y="553968"/>
            <a:ext cx="6097507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>
                <a:latin typeface="KG Eyes Wide Open"/>
                <a:cs typeface="KG Eyes Wide Open"/>
              </a:rPr>
              <a:t>Ms. Siegel’s Newsletter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857095" y="2094435"/>
            <a:ext cx="20920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latin typeface="Shadows Into Light"/>
                <a:cs typeface="Shadows Into Light"/>
              </a:rPr>
              <a:t>October 2019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79564" y="2500304"/>
            <a:ext cx="31540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Shadows Into Light"/>
                <a:cs typeface="Shadows Into Light"/>
              </a:rPr>
              <a:t>Message from</a:t>
            </a:r>
          </a:p>
          <a:p>
            <a:pPr algn="ctr"/>
            <a:r>
              <a:rPr lang="en-US" sz="2400" b="1" dirty="0">
                <a:latin typeface="Shadows Into Light"/>
                <a:cs typeface="Shadows Into Light"/>
              </a:rPr>
              <a:t>the Teacher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146595" y="2576509"/>
            <a:ext cx="26765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Shadows Into Light"/>
                <a:cs typeface="Shadows Into Light"/>
              </a:rPr>
              <a:t>What are we Learning?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019060" y="5712322"/>
            <a:ext cx="24562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Shadows Into Light"/>
                <a:cs typeface="Shadows Into Light"/>
              </a:rPr>
              <a:t>Important Dates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941945" y="7837530"/>
            <a:ext cx="26401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Shadows Into Light"/>
                <a:cs typeface="Shadows Into Light"/>
              </a:rPr>
              <a:t>Stay Connected!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941945" y="3241067"/>
            <a:ext cx="3046196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00" dirty="0">
                <a:latin typeface="Shadows Into Light"/>
                <a:cs typeface="Shadows Into Light"/>
              </a:rPr>
              <a:t>Our first field trip is on Wednesday, October 2</a:t>
            </a:r>
            <a:r>
              <a:rPr lang="en-US" sz="1300" baseline="30000" dirty="0">
                <a:latin typeface="Shadows Into Light"/>
                <a:cs typeface="Shadows Into Light"/>
              </a:rPr>
              <a:t>nd</a:t>
            </a:r>
            <a:r>
              <a:rPr lang="en-US" sz="1300" dirty="0">
                <a:latin typeface="Shadows Into Light"/>
                <a:cs typeface="Shadows Into Light"/>
              </a:rPr>
              <a:t>. Please make sure your child has a lunch packed that day and that he/she wears old shoes. Also, we are still collecting donations for our class basket for the fall festival. Our theme is spa/relaxation. The quarter ends Friday and report cards go home October 8</a:t>
            </a:r>
            <a:r>
              <a:rPr lang="en-US" sz="1300" baseline="30000" dirty="0">
                <a:latin typeface="Shadows Into Light"/>
                <a:cs typeface="Shadows Into Light"/>
              </a:rPr>
              <a:t>th</a:t>
            </a:r>
            <a:r>
              <a:rPr lang="en-US" sz="1300" dirty="0">
                <a:latin typeface="Shadows Into Light"/>
                <a:cs typeface="Shadows Into Light"/>
              </a:rPr>
              <a:t>. As a reminder, my website is listed on the bottom of this newsletter and it is updated weekly with the homework, upcoming tests, and other information.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033624" y="3357831"/>
            <a:ext cx="2915532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ü"/>
            </a:pPr>
            <a:r>
              <a:rPr lang="en-US" sz="1600" b="1" dirty="0">
                <a:latin typeface="Shadows Into Light"/>
                <a:cs typeface="Shadows Into Light"/>
              </a:rPr>
              <a:t>Language Arts: </a:t>
            </a:r>
            <a:r>
              <a:rPr lang="en-US" sz="1600" dirty="0">
                <a:latin typeface="Shadows Into Light"/>
                <a:cs typeface="Shadows Into Light"/>
              </a:rPr>
              <a:t>We are beginning our study of biodiversity in the rainforest through reading </a:t>
            </a:r>
            <a:r>
              <a:rPr lang="en-US" sz="1600" u="sng" dirty="0">
                <a:latin typeface="Shadows Into Light"/>
                <a:cs typeface="Shadows Into Light"/>
              </a:rPr>
              <a:t>The Most Beautiful Roof in the World. </a:t>
            </a:r>
            <a:endParaRPr lang="en-US" sz="1600" dirty="0">
              <a:latin typeface="Shadows Into Light"/>
              <a:cs typeface="Shadows Into Light"/>
            </a:endParaRPr>
          </a:p>
          <a:p>
            <a:pPr marL="285750" indent="-285750">
              <a:buFont typeface="Wingdings" charset="2"/>
              <a:buChar char="ü"/>
            </a:pPr>
            <a:r>
              <a:rPr lang="en-US" sz="1600" b="1" dirty="0">
                <a:latin typeface="Shadows Into Light"/>
                <a:cs typeface="Shadows Into Light"/>
              </a:rPr>
              <a:t>Math: </a:t>
            </a:r>
            <a:r>
              <a:rPr lang="en-US" sz="1600" dirty="0">
                <a:latin typeface="Shadows Into Light"/>
                <a:cs typeface="Shadows Into Light"/>
              </a:rPr>
              <a:t>We will continue to use models to multiply and divide fractions.</a:t>
            </a:r>
          </a:p>
          <a:p>
            <a:endParaRPr lang="en-US" dirty="0">
              <a:latin typeface="Shadows Into Light"/>
              <a:cs typeface="Shadows Into Ligh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922270" y="6083204"/>
            <a:ext cx="270561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Shadows Into Light"/>
                <a:cs typeface="Shadows Into Light"/>
              </a:rPr>
              <a:t>October 2: </a:t>
            </a:r>
            <a:r>
              <a:rPr lang="en-US" sz="1600" dirty="0">
                <a:latin typeface="Shadows Into Light"/>
                <a:cs typeface="Shadows Into Light"/>
              </a:rPr>
              <a:t>Eno River field trip</a:t>
            </a:r>
          </a:p>
          <a:p>
            <a:r>
              <a:rPr lang="en-US" sz="1600" b="1" dirty="0">
                <a:latin typeface="Shadows Into Light"/>
                <a:cs typeface="Shadows Into Light"/>
              </a:rPr>
              <a:t>October 8: </a:t>
            </a:r>
            <a:r>
              <a:rPr lang="en-US" sz="1600" dirty="0">
                <a:latin typeface="Shadows Into Light"/>
                <a:cs typeface="Shadows Into Light"/>
              </a:rPr>
              <a:t>Report cards go home</a:t>
            </a:r>
          </a:p>
          <a:p>
            <a:r>
              <a:rPr lang="en-US" sz="1600" b="1" dirty="0">
                <a:latin typeface="Shadows Into Light"/>
                <a:cs typeface="Shadows Into Light"/>
              </a:rPr>
              <a:t>October 21: </a:t>
            </a:r>
            <a:r>
              <a:rPr lang="en-US" sz="1600" dirty="0">
                <a:latin typeface="Shadows Into Light"/>
                <a:cs typeface="Shadows Into Light"/>
              </a:rPr>
              <a:t>No school</a:t>
            </a:r>
          </a:p>
          <a:p>
            <a:r>
              <a:rPr lang="en-US" sz="1600" b="1" dirty="0">
                <a:latin typeface="Shadows Into Light"/>
                <a:cs typeface="Shadows Into Light"/>
              </a:rPr>
              <a:t>October 26: </a:t>
            </a:r>
            <a:r>
              <a:rPr lang="en-US" sz="1600" dirty="0">
                <a:latin typeface="Shadows Into Light"/>
                <a:cs typeface="Shadows Into Light"/>
              </a:rPr>
              <a:t>Fall Carnival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941945" y="8215922"/>
            <a:ext cx="2768923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b="1" dirty="0">
                <a:latin typeface="Shadows Into Light"/>
                <a:cs typeface="Shadows Into Light"/>
              </a:rPr>
              <a:t>Email:</a:t>
            </a:r>
            <a:r>
              <a:rPr lang="en-US" sz="1300" dirty="0">
                <a:latin typeface="Shadows Into Light"/>
                <a:cs typeface="Shadows Into Light"/>
              </a:rPr>
              <a:t> </a:t>
            </a:r>
            <a:r>
              <a:rPr lang="en-US" sz="1300" dirty="0">
                <a:latin typeface="Shadows Into Light"/>
                <a:cs typeface="Shadows Into Light"/>
                <a:hlinkClick r:id="rId3"/>
              </a:rPr>
              <a:t>msiegel@wcpss.net</a:t>
            </a:r>
            <a:endParaRPr lang="en-US" sz="1300" dirty="0">
              <a:latin typeface="Shadows Into Light"/>
              <a:cs typeface="Shadows Into Light"/>
            </a:endParaRPr>
          </a:p>
          <a:p>
            <a:r>
              <a:rPr lang="en-US" sz="1300" b="1" dirty="0">
                <a:latin typeface="Shadows Into Light"/>
                <a:cs typeface="Shadows Into Light"/>
              </a:rPr>
              <a:t>Website: </a:t>
            </a:r>
          </a:p>
          <a:p>
            <a:pPr lvl="1"/>
            <a:r>
              <a:rPr lang="en-US" sz="1300" dirty="0">
                <a:hlinkClick r:id="rId4"/>
              </a:rPr>
              <a:t>http://mces5th.weebly.com/</a:t>
            </a:r>
            <a:r>
              <a:rPr lang="en-US" sz="1300" dirty="0">
                <a:latin typeface="Shadows Into Light"/>
                <a:cs typeface="Shadows Into Light"/>
              </a:rPr>
              <a:t> </a:t>
            </a:r>
            <a:r>
              <a:rPr lang="en-US" sz="1300" dirty="0">
                <a:latin typeface="Shadows Into Light"/>
                <a:cs typeface="Shadows Into Light"/>
                <a:hlinkClick r:id="rId5"/>
              </a:rPr>
              <a:t>https://siegel5th.weebly.com/</a:t>
            </a:r>
            <a:r>
              <a:rPr lang="en-US" sz="1300" dirty="0">
                <a:latin typeface="Shadows Into Light"/>
                <a:cs typeface="Shadows Into Light"/>
              </a:rPr>
              <a:t>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4E564A3-3D2F-4418-B5A6-388D6D211C70}"/>
              </a:ext>
            </a:extLst>
          </p:cNvPr>
          <p:cNvSpPr/>
          <p:nvPr/>
        </p:nvSpPr>
        <p:spPr>
          <a:xfrm>
            <a:off x="3710868" y="5849936"/>
            <a:ext cx="315406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charset="2"/>
              <a:buChar char="ü"/>
            </a:pPr>
            <a:r>
              <a:rPr lang="en-US" b="1" dirty="0">
                <a:latin typeface="Shadows Into Light"/>
                <a:cs typeface="Shadows Into Light"/>
              </a:rPr>
              <a:t>Science: </a:t>
            </a:r>
            <a:r>
              <a:rPr lang="en-US" dirty="0">
                <a:latin typeface="Shadows Into Light"/>
                <a:cs typeface="Shadows Into Light"/>
              </a:rPr>
              <a:t>We are starting our unit on Genetics and Human Body Systems.</a:t>
            </a:r>
          </a:p>
          <a:p>
            <a:pPr marL="285750" indent="-285750">
              <a:buFont typeface="Wingdings" charset="2"/>
              <a:buChar char="ü"/>
            </a:pPr>
            <a:r>
              <a:rPr lang="en-US" b="1" dirty="0">
                <a:latin typeface="Shadows Into Light"/>
                <a:cs typeface="Shadows Into Light"/>
              </a:rPr>
              <a:t>Homework: </a:t>
            </a:r>
            <a:r>
              <a:rPr lang="en-US" dirty="0">
                <a:latin typeface="Shadows Into Light"/>
                <a:cs typeface="Shadows Into Light"/>
              </a:rPr>
              <a:t>Homework is assigned Mon.-Thurs. and consists of a combination of math, science/social studies, or language arts work. </a:t>
            </a:r>
            <a:r>
              <a:rPr lang="en-US" b="1" dirty="0">
                <a:latin typeface="Shadows Into Light"/>
                <a:cs typeface="Shadows Into Light"/>
              </a:rPr>
              <a:t>Students are expected to read for 20 minutes each night and record what they read in their agenda.</a:t>
            </a:r>
            <a:endParaRPr lang="en-US" dirty="0">
              <a:latin typeface="Shadows Into Light"/>
              <a:cs typeface="Shadows Into Light"/>
            </a:endParaRPr>
          </a:p>
        </p:txBody>
      </p:sp>
    </p:spTree>
    <p:extLst>
      <p:ext uri="{BB962C8B-B14F-4D97-AF65-F5344CB8AC3E}">
        <p14:creationId xmlns:p14="http://schemas.microsoft.com/office/powerpoint/2010/main" val="39450669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506</TotalTime>
  <Words>262</Words>
  <Application>Microsoft Office PowerPoint</Application>
  <PresentationFormat>Custom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KG Eyes Wide Open</vt:lpstr>
      <vt:lpstr>Shadows Into Light</vt:lpstr>
      <vt:lpstr>Wingdings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Rebecca Levine</dc:creator>
  <cp:lastModifiedBy>Madalyn Siegel</cp:lastModifiedBy>
  <cp:revision>30</cp:revision>
  <dcterms:created xsi:type="dcterms:W3CDTF">2014-08-14T15:08:47Z</dcterms:created>
  <dcterms:modified xsi:type="dcterms:W3CDTF">2019-09-26T17:11:04Z</dcterms:modified>
</cp:coreProperties>
</file>