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95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686" y="-1374"/>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B881-AF0D-7048-8594-855D4CAAAA8E}"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6870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323879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2140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F0B881-AF0D-7048-8594-855D4CAAAA8E}"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430084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F0B881-AF0D-7048-8594-855D4CAAAA8E}" type="datetimeFigureOut">
              <a:rPr lang="en-US" smtClean="0"/>
              <a:t>9/3/2019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11694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F0B881-AF0D-7048-8594-855D4CAAAA8E}"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8150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F0B881-AF0D-7048-8594-855D4CAAAA8E}" type="datetimeFigureOut">
              <a:rPr lang="en-US" smtClean="0"/>
              <a:t>9/3/2019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8988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F0B881-AF0D-7048-8594-855D4CAAAA8E}" type="datetimeFigureOut">
              <a:rPr lang="en-US" smtClean="0"/>
              <a:t>9/3/2019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2707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0B881-AF0D-7048-8594-855D4CAAAA8E}" type="datetimeFigureOut">
              <a:rPr lang="en-US" smtClean="0"/>
              <a:t>9/3/2019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56688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350359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0F0B881-AF0D-7048-8594-855D4CAAAA8E}" type="datetimeFigureOut">
              <a:rPr lang="en-US" smtClean="0"/>
              <a:t>9/3/2019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B4903-6F1A-1F4E-AEB8-CD40D9C90940}" type="slidenum">
              <a:rPr lang="en-US" smtClean="0"/>
              <a:t>‹#›</a:t>
            </a:fld>
            <a:endParaRPr lang="en-US"/>
          </a:p>
        </p:txBody>
      </p:sp>
    </p:spTree>
    <p:extLst>
      <p:ext uri="{BB962C8B-B14F-4D97-AF65-F5344CB8AC3E}">
        <p14:creationId xmlns:p14="http://schemas.microsoft.com/office/powerpoint/2010/main" val="1126259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0F0B881-AF0D-7048-8594-855D4CAAAA8E}" type="datetimeFigureOut">
              <a:rPr lang="en-US" smtClean="0"/>
              <a:t>9/3/2019</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79B4903-6F1A-1F4E-AEB8-CD40D9C90940}" type="slidenum">
              <a:rPr lang="en-US" smtClean="0"/>
              <a:t>‹#›</a:t>
            </a:fld>
            <a:endParaRPr lang="en-US"/>
          </a:p>
        </p:txBody>
      </p:sp>
    </p:spTree>
    <p:extLst>
      <p:ext uri="{BB962C8B-B14F-4D97-AF65-F5344CB8AC3E}">
        <p14:creationId xmlns:p14="http://schemas.microsoft.com/office/powerpoint/2010/main" val="403292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siegel@wcpss.net"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siegel5th.weebly.com/" TargetMode="External"/><Relationship Id="rId4" Type="http://schemas.openxmlformats.org/officeDocument/2006/relationships/hyperlink" Target="http://mces5th.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4" name="TextBox 23"/>
          <p:cNvSpPr txBox="1"/>
          <p:nvPr/>
        </p:nvSpPr>
        <p:spPr>
          <a:xfrm>
            <a:off x="851649" y="553968"/>
            <a:ext cx="6097507" cy="2123658"/>
          </a:xfrm>
          <a:prstGeom prst="rect">
            <a:avLst/>
          </a:prstGeom>
          <a:noFill/>
        </p:spPr>
        <p:txBody>
          <a:bodyPr wrap="square" rtlCol="0">
            <a:spAutoFit/>
          </a:bodyPr>
          <a:lstStyle/>
          <a:p>
            <a:r>
              <a:rPr lang="en-US" sz="6600" dirty="0">
                <a:latin typeface="KG Eyes Wide Open"/>
                <a:cs typeface="KG Eyes Wide Open"/>
              </a:rPr>
              <a:t>Ms. Siegel’s Newsletter</a:t>
            </a:r>
          </a:p>
        </p:txBody>
      </p:sp>
      <p:sp>
        <p:nvSpPr>
          <p:cNvPr id="9" name="TextBox 8"/>
          <p:cNvSpPr txBox="1"/>
          <p:nvPr/>
        </p:nvSpPr>
        <p:spPr>
          <a:xfrm>
            <a:off x="4857095" y="2094435"/>
            <a:ext cx="2092061" cy="400110"/>
          </a:xfrm>
          <a:prstGeom prst="rect">
            <a:avLst/>
          </a:prstGeom>
          <a:noFill/>
        </p:spPr>
        <p:txBody>
          <a:bodyPr wrap="square" rtlCol="0">
            <a:spAutoFit/>
          </a:bodyPr>
          <a:lstStyle/>
          <a:p>
            <a:pPr algn="r"/>
            <a:r>
              <a:rPr lang="en-US" sz="2000" dirty="0">
                <a:latin typeface="Shadows Into Light"/>
                <a:cs typeface="Shadows Into Light"/>
              </a:rPr>
              <a:t>September 2019</a:t>
            </a:r>
          </a:p>
        </p:txBody>
      </p:sp>
      <p:sp>
        <p:nvSpPr>
          <p:cNvPr id="10" name="TextBox 9"/>
          <p:cNvSpPr txBox="1"/>
          <p:nvPr/>
        </p:nvSpPr>
        <p:spPr>
          <a:xfrm>
            <a:off x="879564" y="2500304"/>
            <a:ext cx="3154060" cy="830997"/>
          </a:xfrm>
          <a:prstGeom prst="rect">
            <a:avLst/>
          </a:prstGeom>
          <a:noFill/>
        </p:spPr>
        <p:txBody>
          <a:bodyPr wrap="square" rtlCol="0">
            <a:spAutoFit/>
          </a:bodyPr>
          <a:lstStyle/>
          <a:p>
            <a:pPr algn="ctr"/>
            <a:r>
              <a:rPr lang="en-US" sz="2400" b="1" dirty="0">
                <a:latin typeface="Shadows Into Light"/>
                <a:cs typeface="Shadows Into Light"/>
              </a:rPr>
              <a:t>Message from</a:t>
            </a:r>
          </a:p>
          <a:p>
            <a:pPr algn="ctr"/>
            <a:r>
              <a:rPr lang="en-US" sz="2400" b="1" dirty="0">
                <a:latin typeface="Shadows Into Light"/>
                <a:cs typeface="Shadows Into Light"/>
              </a:rPr>
              <a:t>the Teacher</a:t>
            </a:r>
          </a:p>
        </p:txBody>
      </p:sp>
      <p:sp>
        <p:nvSpPr>
          <p:cNvPr id="21" name="TextBox 20"/>
          <p:cNvSpPr txBox="1"/>
          <p:nvPr/>
        </p:nvSpPr>
        <p:spPr>
          <a:xfrm>
            <a:off x="4146595" y="2576509"/>
            <a:ext cx="2676568" cy="830997"/>
          </a:xfrm>
          <a:prstGeom prst="rect">
            <a:avLst/>
          </a:prstGeom>
          <a:noFill/>
        </p:spPr>
        <p:txBody>
          <a:bodyPr wrap="square" rtlCol="0">
            <a:spAutoFit/>
          </a:bodyPr>
          <a:lstStyle/>
          <a:p>
            <a:pPr algn="ctr"/>
            <a:r>
              <a:rPr lang="en-US" sz="2400" b="1" dirty="0">
                <a:latin typeface="Shadows Into Light"/>
                <a:cs typeface="Shadows Into Light"/>
              </a:rPr>
              <a:t>What are we Learning?</a:t>
            </a:r>
          </a:p>
        </p:txBody>
      </p:sp>
      <p:sp>
        <p:nvSpPr>
          <p:cNvPr id="22" name="TextBox 21"/>
          <p:cNvSpPr txBox="1"/>
          <p:nvPr/>
        </p:nvSpPr>
        <p:spPr>
          <a:xfrm>
            <a:off x="1019060" y="5712322"/>
            <a:ext cx="2456276" cy="461665"/>
          </a:xfrm>
          <a:prstGeom prst="rect">
            <a:avLst/>
          </a:prstGeom>
          <a:noFill/>
        </p:spPr>
        <p:txBody>
          <a:bodyPr wrap="square" rtlCol="0">
            <a:spAutoFit/>
          </a:bodyPr>
          <a:lstStyle/>
          <a:p>
            <a:pPr algn="ctr"/>
            <a:r>
              <a:rPr lang="en-US" sz="2400" b="1" dirty="0">
                <a:latin typeface="Shadows Into Light"/>
                <a:cs typeface="Shadows Into Light"/>
              </a:rPr>
              <a:t>Important Dates</a:t>
            </a:r>
          </a:p>
        </p:txBody>
      </p:sp>
      <p:sp>
        <p:nvSpPr>
          <p:cNvPr id="26" name="TextBox 25"/>
          <p:cNvSpPr txBox="1"/>
          <p:nvPr/>
        </p:nvSpPr>
        <p:spPr>
          <a:xfrm>
            <a:off x="941945" y="7837530"/>
            <a:ext cx="2640102" cy="461665"/>
          </a:xfrm>
          <a:prstGeom prst="rect">
            <a:avLst/>
          </a:prstGeom>
          <a:noFill/>
        </p:spPr>
        <p:txBody>
          <a:bodyPr wrap="square" rtlCol="0">
            <a:spAutoFit/>
          </a:bodyPr>
          <a:lstStyle/>
          <a:p>
            <a:pPr algn="ctr"/>
            <a:r>
              <a:rPr lang="en-US" sz="2400" b="1" dirty="0">
                <a:latin typeface="Shadows Into Light"/>
                <a:cs typeface="Shadows Into Light"/>
              </a:rPr>
              <a:t>Stay Connected!</a:t>
            </a:r>
          </a:p>
        </p:txBody>
      </p:sp>
      <p:sp>
        <p:nvSpPr>
          <p:cNvPr id="27" name="TextBox 26"/>
          <p:cNvSpPr txBox="1"/>
          <p:nvPr/>
        </p:nvSpPr>
        <p:spPr>
          <a:xfrm>
            <a:off x="941945" y="3241067"/>
            <a:ext cx="3046196" cy="2292935"/>
          </a:xfrm>
          <a:prstGeom prst="rect">
            <a:avLst/>
          </a:prstGeom>
          <a:noFill/>
        </p:spPr>
        <p:txBody>
          <a:bodyPr wrap="square" rtlCol="0">
            <a:spAutoFit/>
          </a:bodyPr>
          <a:lstStyle/>
          <a:p>
            <a:pPr algn="ctr"/>
            <a:r>
              <a:rPr lang="en-US" sz="1300" dirty="0">
                <a:latin typeface="Shadows Into Light"/>
                <a:cs typeface="Shadows Into Light"/>
              </a:rPr>
              <a:t>Welcome back from our first track out! We have three more weeks left in the first quarter. If you plan on volunteering for anything this year (including field trips) and have not already renewed your volunteer registration for this year, please do so in the front office by October 31</a:t>
            </a:r>
            <a:r>
              <a:rPr lang="en-US" sz="1300" baseline="30000" dirty="0">
                <a:latin typeface="Shadows Into Light"/>
                <a:cs typeface="Shadows Into Light"/>
              </a:rPr>
              <a:t>st</a:t>
            </a:r>
            <a:r>
              <a:rPr lang="en-US" sz="1300" dirty="0">
                <a:latin typeface="Shadows Into Light"/>
                <a:cs typeface="Shadows Into Light"/>
              </a:rPr>
              <a:t>. As a reminder, my website is listed on the bottom of this newsletter and it is updated weekly with the homework, upcoming tests, and other information.</a:t>
            </a:r>
          </a:p>
        </p:txBody>
      </p:sp>
      <p:sp>
        <p:nvSpPr>
          <p:cNvPr id="28" name="TextBox 27"/>
          <p:cNvSpPr txBox="1"/>
          <p:nvPr/>
        </p:nvSpPr>
        <p:spPr>
          <a:xfrm>
            <a:off x="4033624" y="3357831"/>
            <a:ext cx="2915532" cy="2585323"/>
          </a:xfrm>
          <a:prstGeom prst="rect">
            <a:avLst/>
          </a:prstGeom>
          <a:noFill/>
        </p:spPr>
        <p:txBody>
          <a:bodyPr wrap="square" rtlCol="0">
            <a:spAutoFit/>
          </a:bodyPr>
          <a:lstStyle/>
          <a:p>
            <a:pPr marL="285750" indent="-285750">
              <a:buFont typeface="Wingdings" charset="2"/>
              <a:buChar char="ü"/>
            </a:pPr>
            <a:r>
              <a:rPr lang="en-US" b="1" dirty="0">
                <a:latin typeface="Shadows Into Light"/>
                <a:cs typeface="Shadows Into Light"/>
              </a:rPr>
              <a:t>Language Arts: </a:t>
            </a:r>
            <a:r>
              <a:rPr lang="en-US" dirty="0">
                <a:latin typeface="Shadows Into Light"/>
                <a:cs typeface="Shadows Into Light"/>
              </a:rPr>
              <a:t>We are continuing our study of Human Rights through reading </a:t>
            </a:r>
            <a:r>
              <a:rPr lang="en-US" u="sng" dirty="0">
                <a:latin typeface="Shadows Into Light"/>
                <a:cs typeface="Shadows Into Light"/>
              </a:rPr>
              <a:t>Esperanza Rising.</a:t>
            </a:r>
            <a:endParaRPr lang="en-US" dirty="0">
              <a:latin typeface="Shadows Into Light"/>
              <a:cs typeface="Shadows Into Light"/>
            </a:endParaRPr>
          </a:p>
          <a:p>
            <a:pPr marL="285750" indent="-285750">
              <a:buFont typeface="Wingdings" charset="2"/>
              <a:buChar char="ü"/>
            </a:pPr>
            <a:r>
              <a:rPr lang="en-US" b="1" dirty="0">
                <a:latin typeface="Shadows Into Light"/>
                <a:cs typeface="Shadows Into Light"/>
              </a:rPr>
              <a:t>Math: </a:t>
            </a:r>
            <a:r>
              <a:rPr lang="en-US" dirty="0">
                <a:latin typeface="Shadows Into Light"/>
                <a:cs typeface="Shadows Into Light"/>
              </a:rPr>
              <a:t>We will continue to explore strategies for multiplying and dividing numbers.</a:t>
            </a:r>
          </a:p>
          <a:p>
            <a:endParaRPr lang="en-US" dirty="0">
              <a:latin typeface="Shadows Into Light"/>
              <a:cs typeface="Shadows Into Light"/>
            </a:endParaRPr>
          </a:p>
        </p:txBody>
      </p:sp>
      <p:sp>
        <p:nvSpPr>
          <p:cNvPr id="29" name="TextBox 28"/>
          <p:cNvSpPr txBox="1"/>
          <p:nvPr/>
        </p:nvSpPr>
        <p:spPr>
          <a:xfrm>
            <a:off x="922270" y="6083204"/>
            <a:ext cx="2705613" cy="1569660"/>
          </a:xfrm>
          <a:prstGeom prst="rect">
            <a:avLst/>
          </a:prstGeom>
          <a:noFill/>
        </p:spPr>
        <p:txBody>
          <a:bodyPr wrap="square" rtlCol="0">
            <a:spAutoFit/>
          </a:bodyPr>
          <a:lstStyle/>
          <a:p>
            <a:r>
              <a:rPr lang="en-US" sz="1600" b="1" dirty="0">
                <a:latin typeface="Shadows Into Light"/>
                <a:cs typeface="Shadows Into Light"/>
              </a:rPr>
              <a:t>September 9: </a:t>
            </a:r>
            <a:r>
              <a:rPr lang="en-US" sz="1600" dirty="0">
                <a:latin typeface="Shadows Into Light"/>
                <a:cs typeface="Shadows Into Light"/>
              </a:rPr>
              <a:t>Track back in</a:t>
            </a:r>
          </a:p>
          <a:p>
            <a:r>
              <a:rPr lang="en-US" sz="1600" b="1" dirty="0">
                <a:latin typeface="Shadows Into Light"/>
                <a:cs typeface="Shadows Into Light"/>
              </a:rPr>
              <a:t>September 26: </a:t>
            </a:r>
            <a:r>
              <a:rPr lang="en-US" sz="1600" dirty="0">
                <a:latin typeface="Shadows Into Light"/>
                <a:cs typeface="Shadows Into Light"/>
              </a:rPr>
              <a:t>Curriculum Night (school-wide event)</a:t>
            </a:r>
          </a:p>
          <a:p>
            <a:r>
              <a:rPr lang="en-US" sz="1600" b="1" dirty="0">
                <a:latin typeface="Shadows Into Light"/>
                <a:cs typeface="Shadows Into Light"/>
              </a:rPr>
              <a:t>September 27: </a:t>
            </a:r>
            <a:r>
              <a:rPr lang="en-US" sz="1600" dirty="0">
                <a:latin typeface="Shadows Into Light"/>
                <a:cs typeface="Shadows Into Light"/>
              </a:rPr>
              <a:t>Quarter 1 ends</a:t>
            </a:r>
          </a:p>
          <a:p>
            <a:r>
              <a:rPr lang="en-US" sz="1600" b="1" dirty="0">
                <a:latin typeface="Shadows Into Light"/>
                <a:cs typeface="Shadows Into Light"/>
              </a:rPr>
              <a:t>September 30: </a:t>
            </a:r>
            <a:r>
              <a:rPr lang="en-US" sz="1600" dirty="0">
                <a:latin typeface="Shadows Into Light"/>
                <a:cs typeface="Shadows Into Light"/>
              </a:rPr>
              <a:t>No school</a:t>
            </a:r>
          </a:p>
          <a:p>
            <a:r>
              <a:rPr lang="en-US" sz="1600" b="1" dirty="0">
                <a:latin typeface="Shadows Into Light"/>
                <a:cs typeface="Shadows Into Light"/>
              </a:rPr>
              <a:t>October 2: </a:t>
            </a:r>
            <a:r>
              <a:rPr lang="en-US" sz="1600" dirty="0">
                <a:latin typeface="Shadows Into Light"/>
                <a:cs typeface="Shadows Into Light"/>
              </a:rPr>
              <a:t>Eno River field trip</a:t>
            </a:r>
          </a:p>
        </p:txBody>
      </p:sp>
      <p:sp>
        <p:nvSpPr>
          <p:cNvPr id="31" name="TextBox 30"/>
          <p:cNvSpPr txBox="1"/>
          <p:nvPr/>
        </p:nvSpPr>
        <p:spPr>
          <a:xfrm>
            <a:off x="941945" y="8215922"/>
            <a:ext cx="2768923" cy="892552"/>
          </a:xfrm>
          <a:prstGeom prst="rect">
            <a:avLst/>
          </a:prstGeom>
          <a:noFill/>
        </p:spPr>
        <p:txBody>
          <a:bodyPr wrap="square" rtlCol="0">
            <a:spAutoFit/>
          </a:bodyPr>
          <a:lstStyle/>
          <a:p>
            <a:r>
              <a:rPr lang="en-US" sz="1300" b="1" dirty="0">
                <a:latin typeface="Shadows Into Light"/>
                <a:cs typeface="Shadows Into Light"/>
              </a:rPr>
              <a:t>Email:</a:t>
            </a:r>
            <a:r>
              <a:rPr lang="en-US" sz="1300" dirty="0">
                <a:latin typeface="Shadows Into Light"/>
                <a:cs typeface="Shadows Into Light"/>
              </a:rPr>
              <a:t> </a:t>
            </a:r>
            <a:r>
              <a:rPr lang="en-US" sz="1300" dirty="0">
                <a:latin typeface="Shadows Into Light"/>
                <a:cs typeface="Shadows Into Light"/>
                <a:hlinkClick r:id="rId3"/>
              </a:rPr>
              <a:t>msiegel@wcpss.net</a:t>
            </a:r>
            <a:endParaRPr lang="en-US" sz="1300" dirty="0">
              <a:latin typeface="Shadows Into Light"/>
              <a:cs typeface="Shadows Into Light"/>
            </a:endParaRPr>
          </a:p>
          <a:p>
            <a:r>
              <a:rPr lang="en-US" sz="1300" b="1" dirty="0">
                <a:latin typeface="Shadows Into Light"/>
                <a:cs typeface="Shadows Into Light"/>
              </a:rPr>
              <a:t>Website: </a:t>
            </a:r>
          </a:p>
          <a:p>
            <a:pPr lvl="1"/>
            <a:r>
              <a:rPr lang="en-US" sz="1300" dirty="0">
                <a:hlinkClick r:id="rId4"/>
              </a:rPr>
              <a:t>http://mces5th.weebly.com/</a:t>
            </a:r>
            <a:r>
              <a:rPr lang="en-US" sz="1300" dirty="0">
                <a:latin typeface="Shadows Into Light"/>
                <a:cs typeface="Shadows Into Light"/>
              </a:rPr>
              <a:t> </a:t>
            </a:r>
            <a:r>
              <a:rPr lang="en-US" sz="1300" dirty="0">
                <a:latin typeface="Shadows Into Light"/>
                <a:cs typeface="Shadows Into Light"/>
                <a:hlinkClick r:id="rId5"/>
              </a:rPr>
              <a:t>https://siegel5th.weebly.com/</a:t>
            </a:r>
            <a:r>
              <a:rPr lang="en-US" sz="1300" dirty="0">
                <a:latin typeface="Shadows Into Light"/>
                <a:cs typeface="Shadows Into Light"/>
              </a:rPr>
              <a:t> </a:t>
            </a:r>
          </a:p>
        </p:txBody>
      </p:sp>
      <p:sp>
        <p:nvSpPr>
          <p:cNvPr id="2" name="Rectangle 1">
            <a:extLst>
              <a:ext uri="{FF2B5EF4-FFF2-40B4-BE49-F238E27FC236}">
                <a16:creationId xmlns:a16="http://schemas.microsoft.com/office/drawing/2014/main" id="{44E564A3-3D2F-4418-B5A6-388D6D211C70}"/>
              </a:ext>
            </a:extLst>
          </p:cNvPr>
          <p:cNvSpPr/>
          <p:nvPr/>
        </p:nvSpPr>
        <p:spPr>
          <a:xfrm>
            <a:off x="3710868" y="5849936"/>
            <a:ext cx="3154060" cy="3416320"/>
          </a:xfrm>
          <a:prstGeom prst="rect">
            <a:avLst/>
          </a:prstGeom>
        </p:spPr>
        <p:txBody>
          <a:bodyPr wrap="square">
            <a:spAutoFit/>
          </a:bodyPr>
          <a:lstStyle/>
          <a:p>
            <a:pPr marL="285750" indent="-285750">
              <a:buFont typeface="Wingdings" charset="2"/>
              <a:buChar char="ü"/>
            </a:pPr>
            <a:r>
              <a:rPr lang="en-US" b="1" dirty="0">
                <a:latin typeface="Shadows Into Light"/>
                <a:cs typeface="Shadows Into Light"/>
              </a:rPr>
              <a:t>Social Studies: </a:t>
            </a:r>
            <a:r>
              <a:rPr lang="en-US" dirty="0">
                <a:latin typeface="Shadows Into Light"/>
                <a:cs typeface="Shadows Into Light"/>
              </a:rPr>
              <a:t>We are beginning our study of economics.</a:t>
            </a:r>
          </a:p>
          <a:p>
            <a:pPr marL="285750" indent="-285750">
              <a:buFont typeface="Wingdings" charset="2"/>
              <a:buChar char="ü"/>
            </a:pPr>
            <a:r>
              <a:rPr lang="en-US" b="1" dirty="0">
                <a:latin typeface="Shadows Into Light"/>
                <a:cs typeface="Shadows Into Light"/>
              </a:rPr>
              <a:t>Homework: </a:t>
            </a:r>
            <a:r>
              <a:rPr lang="en-US" dirty="0">
                <a:latin typeface="Shadows Into Light"/>
                <a:cs typeface="Shadows Into Light"/>
              </a:rPr>
              <a:t>Homework is assigned Mon.-Thurs. and consists of a combination of math, science/social studies, or language arts work. </a:t>
            </a:r>
            <a:r>
              <a:rPr lang="en-US" b="1" dirty="0">
                <a:latin typeface="Shadows Into Light"/>
                <a:cs typeface="Shadows Into Light"/>
              </a:rPr>
              <a:t>Students are expected to read for 20 minutes each night and record what they read in their agenda.</a:t>
            </a:r>
            <a:endParaRPr lang="en-US" dirty="0">
              <a:latin typeface="Shadows Into Light"/>
              <a:cs typeface="Shadows Into Light"/>
            </a:endParaRPr>
          </a:p>
        </p:txBody>
      </p:sp>
    </p:spTree>
    <p:extLst>
      <p:ext uri="{BB962C8B-B14F-4D97-AF65-F5344CB8AC3E}">
        <p14:creationId xmlns:p14="http://schemas.microsoft.com/office/powerpoint/2010/main" val="3945066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TotalTime>
  <Words>251</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KG Eyes Wide Open</vt:lpstr>
      <vt:lpstr>Shadows Into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Levine</dc:creator>
  <cp:lastModifiedBy>Madalyn Siegel</cp:lastModifiedBy>
  <cp:revision>27</cp:revision>
  <dcterms:created xsi:type="dcterms:W3CDTF">2014-08-14T15:08:47Z</dcterms:created>
  <dcterms:modified xsi:type="dcterms:W3CDTF">2019-09-03T23:58:22Z</dcterms:modified>
</cp:coreProperties>
</file>